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5329" autoAdjust="0"/>
    <p:restoredTop sz="94694"/>
  </p:normalViewPr>
  <p:slideViewPr>
    <p:cSldViewPr snapToGrid="0">
      <p:cViewPr varScale="1">
        <p:scale>
          <a:sx n="129" d="100"/>
          <a:sy n="129" d="100"/>
        </p:scale>
        <p:origin x="11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3052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516189" y="6010508"/>
            <a:ext cx="5675811" cy="763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025923"/>
            <a:ext cx="5658678" cy="7790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78459" y="5924325"/>
            <a:ext cx="12348905" cy="933675"/>
          </a:xfrm>
          <a:prstGeom prst="rect">
            <a:avLst/>
          </a:prstGeom>
        </p:spPr>
      </p:pic>
      <p:pic>
        <p:nvPicPr>
          <p:cNvPr id="8" name="Picture 7" descr="A close-up of a logo&#10;&#10;AI-generated content may be incorrect.">
            <a:extLst>
              <a:ext uri="{FF2B5EF4-FFF2-40B4-BE49-F238E27FC236}">
                <a16:creationId xmlns:a16="http://schemas.microsoft.com/office/drawing/2014/main" id="{67DF2323-C539-D78B-224D-AA17110953A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759" y="5231232"/>
            <a:ext cx="3347525" cy="816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032810"/>
            <a:ext cx="5675811" cy="688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032810"/>
            <a:ext cx="5675811" cy="688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0" y="-59011"/>
            <a:ext cx="12282233" cy="641536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AF4951-AC2B-4540-D6D4-CE2C5FE02328}"/>
              </a:ext>
            </a:extLst>
          </p:cNvPr>
          <p:cNvSpPr/>
          <p:nvPr userDrawn="1"/>
        </p:nvSpPr>
        <p:spPr>
          <a:xfrm>
            <a:off x="8305227" y="5933287"/>
            <a:ext cx="3272590" cy="866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close-up of a logo&#10;&#10;AI-generated content may be incorrect.">
            <a:extLst>
              <a:ext uri="{FF2B5EF4-FFF2-40B4-BE49-F238E27FC236}">
                <a16:creationId xmlns:a16="http://schemas.microsoft.com/office/drawing/2014/main" id="{43C1D86C-3394-9AA5-50B7-0E5377388C6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6102303"/>
            <a:ext cx="2743200" cy="668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A close-up of a logo&#10;&#10;AI-generated content may be incorrect.">
            <a:extLst>
              <a:ext uri="{FF2B5EF4-FFF2-40B4-BE49-F238E27FC236}">
                <a16:creationId xmlns:a16="http://schemas.microsoft.com/office/drawing/2014/main" id="{9AEE8852-FA53-4F0C-BD5E-C9622C4C1B6F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6102303"/>
            <a:ext cx="2743200" cy="668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15</cp:revision>
  <dcterms:created xsi:type="dcterms:W3CDTF">2020-01-27T20:57:30Z</dcterms:created>
  <dcterms:modified xsi:type="dcterms:W3CDTF">2025-12-10T04:51:04Z</dcterms:modified>
</cp:coreProperties>
</file>